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415751-F4E7-A1FE-0A11-67E018FA2488}" v="10" dt="2026-03-21T23:54:47.363"/>
    <p1510:client id="{515F0FD7-8212-533B-CD1A-BA3F51D71F89}" v="35" dt="2026-03-20T06:24:15.971"/>
    <p1510:client id="{E5BF8752-9707-D21E-F045-1773DC198277}" v="13" dt="2026-03-21T11:34:12.7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73" d="100"/>
          <a:sy n="73" d="100"/>
        </p:scale>
        <p:origin x="319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6B89461-F6AD-45AA-BAD9-C7EDB95D9E05}" type="datetimeFigureOut">
              <a:rPr kumimoji="1" lang="ja-JP" altLang="en-US" smtClean="0"/>
              <a:t>2026/3/21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C655210-C3A4-482C-8ED8-B2305E628DCD}" type="slidenum">
              <a:rPr kumimoji="1" lang="ja-JP" altLang="en-US" smtClean="0"/>
              <a:t>‹#›</a:t>
            </a:fld>
            <a:endParaRPr kumimoji="1" lang="ja-JP" altLang="en-US"/>
          </a:p>
        </p:txBody>
      </p:sp>
    </p:spTree>
    <p:extLst>
      <p:ext uri="{BB962C8B-B14F-4D97-AF65-F5344CB8AC3E}">
        <p14:creationId xmlns:p14="http://schemas.microsoft.com/office/powerpoint/2010/main" val="557621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B89461-F6AD-45AA-BAD9-C7EDB95D9E05}" type="datetimeFigureOut">
              <a:rPr kumimoji="1" lang="ja-JP" altLang="en-US" smtClean="0"/>
              <a:t>2026/3/21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C655210-C3A4-482C-8ED8-B2305E628DCD}" type="slidenum">
              <a:rPr kumimoji="1" lang="ja-JP" altLang="en-US" smtClean="0"/>
              <a:t>‹#›</a:t>
            </a:fld>
            <a:endParaRPr kumimoji="1" lang="ja-JP" altLang="en-US"/>
          </a:p>
        </p:txBody>
      </p:sp>
    </p:spTree>
    <p:extLst>
      <p:ext uri="{BB962C8B-B14F-4D97-AF65-F5344CB8AC3E}">
        <p14:creationId xmlns:p14="http://schemas.microsoft.com/office/powerpoint/2010/main" val="2783052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B89461-F6AD-45AA-BAD9-C7EDB95D9E05}" type="datetimeFigureOut">
              <a:rPr kumimoji="1" lang="ja-JP" altLang="en-US" smtClean="0"/>
              <a:t>2026/3/21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C655210-C3A4-482C-8ED8-B2305E628DCD}" type="slidenum">
              <a:rPr kumimoji="1" lang="ja-JP" altLang="en-US" smtClean="0"/>
              <a:t>‹#›</a:t>
            </a:fld>
            <a:endParaRPr kumimoji="1" lang="ja-JP" altLang="en-US"/>
          </a:p>
        </p:txBody>
      </p:sp>
    </p:spTree>
    <p:extLst>
      <p:ext uri="{BB962C8B-B14F-4D97-AF65-F5344CB8AC3E}">
        <p14:creationId xmlns:p14="http://schemas.microsoft.com/office/powerpoint/2010/main" val="4267836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B89461-F6AD-45AA-BAD9-C7EDB95D9E05}" type="datetimeFigureOut">
              <a:rPr kumimoji="1" lang="ja-JP" altLang="en-US" smtClean="0"/>
              <a:t>2026/3/21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C655210-C3A4-482C-8ED8-B2305E628DCD}" type="slidenum">
              <a:rPr kumimoji="1" lang="ja-JP" altLang="en-US" smtClean="0"/>
              <a:t>‹#›</a:t>
            </a:fld>
            <a:endParaRPr kumimoji="1" lang="ja-JP" altLang="en-US"/>
          </a:p>
        </p:txBody>
      </p:sp>
    </p:spTree>
    <p:extLst>
      <p:ext uri="{BB962C8B-B14F-4D97-AF65-F5344CB8AC3E}">
        <p14:creationId xmlns:p14="http://schemas.microsoft.com/office/powerpoint/2010/main" val="3145806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6B89461-F6AD-45AA-BAD9-C7EDB95D9E05}" type="datetimeFigureOut">
              <a:rPr kumimoji="1" lang="ja-JP" altLang="en-US" smtClean="0"/>
              <a:t>2026/3/21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C655210-C3A4-482C-8ED8-B2305E628DCD}" type="slidenum">
              <a:rPr kumimoji="1" lang="ja-JP" altLang="en-US" smtClean="0"/>
              <a:t>‹#›</a:t>
            </a:fld>
            <a:endParaRPr kumimoji="1" lang="ja-JP" altLang="en-US"/>
          </a:p>
        </p:txBody>
      </p:sp>
    </p:spTree>
    <p:extLst>
      <p:ext uri="{BB962C8B-B14F-4D97-AF65-F5344CB8AC3E}">
        <p14:creationId xmlns:p14="http://schemas.microsoft.com/office/powerpoint/2010/main" val="2390185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6B89461-F6AD-45AA-BAD9-C7EDB95D9E05}" type="datetimeFigureOut">
              <a:rPr kumimoji="1" lang="ja-JP" altLang="en-US" smtClean="0"/>
              <a:t>2026/3/21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C655210-C3A4-482C-8ED8-B2305E628DCD}" type="slidenum">
              <a:rPr kumimoji="1" lang="ja-JP" altLang="en-US" smtClean="0"/>
              <a:t>‹#›</a:t>
            </a:fld>
            <a:endParaRPr kumimoji="1" lang="ja-JP" altLang="en-US"/>
          </a:p>
        </p:txBody>
      </p:sp>
    </p:spTree>
    <p:extLst>
      <p:ext uri="{BB962C8B-B14F-4D97-AF65-F5344CB8AC3E}">
        <p14:creationId xmlns:p14="http://schemas.microsoft.com/office/powerpoint/2010/main" val="573682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6B89461-F6AD-45AA-BAD9-C7EDB95D9E05}" type="datetimeFigureOut">
              <a:rPr kumimoji="1" lang="ja-JP" altLang="en-US" smtClean="0"/>
              <a:t>2026/3/21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C655210-C3A4-482C-8ED8-B2305E628DCD}" type="slidenum">
              <a:rPr kumimoji="1" lang="ja-JP" altLang="en-US" smtClean="0"/>
              <a:t>‹#›</a:t>
            </a:fld>
            <a:endParaRPr kumimoji="1" lang="ja-JP" altLang="en-US"/>
          </a:p>
        </p:txBody>
      </p:sp>
    </p:spTree>
    <p:extLst>
      <p:ext uri="{BB962C8B-B14F-4D97-AF65-F5344CB8AC3E}">
        <p14:creationId xmlns:p14="http://schemas.microsoft.com/office/powerpoint/2010/main" val="1175570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6B89461-F6AD-45AA-BAD9-C7EDB95D9E05}" type="datetimeFigureOut">
              <a:rPr kumimoji="1" lang="ja-JP" altLang="en-US" smtClean="0"/>
              <a:t>2026/3/21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C655210-C3A4-482C-8ED8-B2305E628DCD}" type="slidenum">
              <a:rPr kumimoji="1" lang="ja-JP" altLang="en-US" smtClean="0"/>
              <a:t>‹#›</a:t>
            </a:fld>
            <a:endParaRPr kumimoji="1" lang="ja-JP" altLang="en-US"/>
          </a:p>
        </p:txBody>
      </p:sp>
    </p:spTree>
    <p:extLst>
      <p:ext uri="{BB962C8B-B14F-4D97-AF65-F5344CB8AC3E}">
        <p14:creationId xmlns:p14="http://schemas.microsoft.com/office/powerpoint/2010/main" val="162300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B89461-F6AD-45AA-BAD9-C7EDB95D9E05}" type="datetimeFigureOut">
              <a:rPr kumimoji="1" lang="ja-JP" altLang="en-US" smtClean="0"/>
              <a:t>2026/3/21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C655210-C3A4-482C-8ED8-B2305E628DCD}" type="slidenum">
              <a:rPr kumimoji="1" lang="ja-JP" altLang="en-US" smtClean="0"/>
              <a:t>‹#›</a:t>
            </a:fld>
            <a:endParaRPr kumimoji="1" lang="ja-JP" altLang="en-US"/>
          </a:p>
        </p:txBody>
      </p:sp>
    </p:spTree>
    <p:extLst>
      <p:ext uri="{BB962C8B-B14F-4D97-AF65-F5344CB8AC3E}">
        <p14:creationId xmlns:p14="http://schemas.microsoft.com/office/powerpoint/2010/main" val="2556270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B89461-F6AD-45AA-BAD9-C7EDB95D9E05}" type="datetimeFigureOut">
              <a:rPr kumimoji="1" lang="ja-JP" altLang="en-US" smtClean="0"/>
              <a:t>2026/3/21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C655210-C3A4-482C-8ED8-B2305E628DCD}" type="slidenum">
              <a:rPr kumimoji="1" lang="ja-JP" altLang="en-US" smtClean="0"/>
              <a:t>‹#›</a:t>
            </a:fld>
            <a:endParaRPr kumimoji="1" lang="ja-JP" altLang="en-US"/>
          </a:p>
        </p:txBody>
      </p:sp>
    </p:spTree>
    <p:extLst>
      <p:ext uri="{BB962C8B-B14F-4D97-AF65-F5344CB8AC3E}">
        <p14:creationId xmlns:p14="http://schemas.microsoft.com/office/powerpoint/2010/main" val="3831912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B89461-F6AD-45AA-BAD9-C7EDB95D9E05}" type="datetimeFigureOut">
              <a:rPr kumimoji="1" lang="ja-JP" altLang="en-US" smtClean="0"/>
              <a:t>2026/3/21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C655210-C3A4-482C-8ED8-B2305E628DCD}" type="slidenum">
              <a:rPr kumimoji="1" lang="ja-JP" altLang="en-US" smtClean="0"/>
              <a:t>‹#›</a:t>
            </a:fld>
            <a:endParaRPr kumimoji="1" lang="ja-JP" altLang="en-US"/>
          </a:p>
        </p:txBody>
      </p:sp>
    </p:spTree>
    <p:extLst>
      <p:ext uri="{BB962C8B-B14F-4D97-AF65-F5344CB8AC3E}">
        <p14:creationId xmlns:p14="http://schemas.microsoft.com/office/powerpoint/2010/main" val="1344804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06B89461-F6AD-45AA-BAD9-C7EDB95D9E05}" type="datetimeFigureOut">
              <a:rPr kumimoji="1" lang="ja-JP" altLang="en-US" smtClean="0"/>
              <a:t>2026/3/21</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0C655210-C3A4-482C-8ED8-B2305E628DCD}" type="slidenum">
              <a:rPr kumimoji="1" lang="ja-JP" altLang="en-US" smtClean="0"/>
              <a:t>‹#›</a:t>
            </a:fld>
            <a:endParaRPr kumimoji="1" lang="ja-JP" altLang="en-US"/>
          </a:p>
        </p:txBody>
      </p:sp>
    </p:spTree>
    <p:extLst>
      <p:ext uri="{BB962C8B-B14F-4D97-AF65-F5344CB8AC3E}">
        <p14:creationId xmlns:p14="http://schemas.microsoft.com/office/powerpoint/2010/main" val="16243732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descr="背景パターン が含まれている画像&#10;&#10;AI 生成コンテンツは誤りを含む可能性があります。">
            <a:extLst>
              <a:ext uri="{FF2B5EF4-FFF2-40B4-BE49-F238E27FC236}">
                <a16:creationId xmlns:a16="http://schemas.microsoft.com/office/drawing/2014/main" id="{11E7232D-AB1D-3197-5E8B-81BE811E7C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0"/>
            <a:ext cx="7010400" cy="9912270"/>
          </a:xfrm>
          <a:prstGeom prst="rect">
            <a:avLst/>
          </a:prstGeom>
        </p:spPr>
      </p:pic>
      <p:sp>
        <p:nvSpPr>
          <p:cNvPr id="3" name="字幕 2">
            <a:extLst>
              <a:ext uri="{FF2B5EF4-FFF2-40B4-BE49-F238E27FC236}">
                <a16:creationId xmlns:a16="http://schemas.microsoft.com/office/drawing/2014/main" id="{7EC26124-35BF-3BF6-9280-F4A9540A1F53}"/>
              </a:ext>
            </a:extLst>
          </p:cNvPr>
          <p:cNvSpPr>
            <a:spLocks noGrp="1"/>
          </p:cNvSpPr>
          <p:nvPr>
            <p:ph type="subTitle" idx="1"/>
          </p:nvPr>
        </p:nvSpPr>
        <p:spPr>
          <a:xfrm>
            <a:off x="552450" y="2436703"/>
            <a:ext cx="5753100" cy="3428941"/>
          </a:xfrm>
        </p:spPr>
        <p:txBody>
          <a:bodyPr vert="horz" lIns="91440" tIns="45720" rIns="91440" bIns="45720" rtlCol="0" anchor="t">
            <a:normAutofit fontScale="62500" lnSpcReduction="20000"/>
          </a:bodyPr>
          <a:lstStyle/>
          <a:p>
            <a:endParaRPr lang="ja-JP" altLang="ja-JP" dirty="0">
              <a:latin typeface="BIZ UDP明朝 Medium" panose="02020500000000000000" pitchFamily="18" charset="-128"/>
              <a:ea typeface="BIZ UDP明朝 Medium" panose="02020500000000000000" pitchFamily="18" charset="-128"/>
            </a:endParaRPr>
          </a:p>
          <a:p>
            <a:r>
              <a:rPr lang="en-US" altLang="ja-JP" sz="2300" b="1">
                <a:latin typeface="BIZ UDP明朝 Medium" panose="02020500000000000000" pitchFamily="18" charset="-128"/>
                <a:ea typeface="BIZ UDP明朝 Medium"/>
              </a:rPr>
              <a:t>Maison de FLEUR </a:t>
            </a:r>
            <a:r>
              <a:rPr lang="ja-JP" altLang="en-US" sz="2300" b="1">
                <a:latin typeface="BIZ UDP明朝 Medium" panose="02020500000000000000" pitchFamily="18" charset="-128"/>
                <a:ea typeface="BIZ UDP明朝 Medium"/>
              </a:rPr>
              <a:t>天神地下街</a:t>
            </a:r>
            <a:r>
              <a:rPr lang="ja-JP" altLang="ja-JP" sz="2300" b="1">
                <a:latin typeface="BIZ UDP明朝 Medium" panose="02020500000000000000" pitchFamily="18" charset="-128"/>
                <a:ea typeface="BIZ UDP明朝 Medium"/>
              </a:rPr>
              <a:t>店では9:30に</a:t>
            </a:r>
            <a:endParaRPr lang="ja-JP" altLang="ja-JP" sz="2300">
              <a:latin typeface="BIZ UDP明朝 Medium" panose="02020500000000000000" pitchFamily="18" charset="-128"/>
              <a:ea typeface="BIZ UDP明朝 Medium"/>
            </a:endParaRPr>
          </a:p>
          <a:p>
            <a:r>
              <a:rPr lang="ja-JP" altLang="ja-JP" sz="2300" b="1" dirty="0">
                <a:latin typeface="BIZ UDP明朝 Medium" panose="02020500000000000000" pitchFamily="18" charset="-128"/>
                <a:ea typeface="BIZ UDP明朝 Medium" panose="02020500000000000000" pitchFamily="18" charset="-128"/>
              </a:rPr>
              <a:t>シャッフル整理券の配布を行います。</a:t>
            </a:r>
            <a:endParaRPr lang="ja-JP" altLang="ja-JP" sz="2100" dirty="0">
              <a:latin typeface="BIZ UDP明朝 Medium" panose="02020500000000000000" pitchFamily="18" charset="-128"/>
              <a:ea typeface="BIZ UDP明朝 Medium" panose="02020500000000000000" pitchFamily="18" charset="-128"/>
            </a:endParaRPr>
          </a:p>
          <a:p>
            <a:endParaRPr lang="ja-JP" altLang="ja-JP" dirty="0">
              <a:latin typeface="BIZ UDP明朝 Medium" panose="02020500000000000000" pitchFamily="18" charset="-128"/>
              <a:ea typeface="BIZ UDP明朝 Medium" panose="02020500000000000000" pitchFamily="18" charset="-128"/>
            </a:endParaRPr>
          </a:p>
          <a:p>
            <a:r>
              <a:rPr lang="ja-JP" altLang="ja-JP" sz="2500" dirty="0">
                <a:latin typeface="BIZ UDP明朝 Medium" panose="02020500000000000000" pitchFamily="18" charset="-128"/>
                <a:ea typeface="BIZ UDP明朝 Medium" panose="02020500000000000000" pitchFamily="18" charset="-128"/>
              </a:rPr>
              <a:t>整理券配布日時</a:t>
            </a:r>
          </a:p>
          <a:p>
            <a:r>
              <a:rPr lang="en-US" altLang="ja-JP" sz="3200" b="1" dirty="0">
                <a:latin typeface="BIZ UDP明朝 Medium" panose="02020500000000000000" pitchFamily="18" charset="-128"/>
                <a:ea typeface="BIZ UDP明朝 Medium"/>
              </a:rPr>
              <a:t>3</a:t>
            </a:r>
            <a:r>
              <a:rPr lang="ja-JP" altLang="ja-JP" sz="3200" b="1" dirty="0">
                <a:latin typeface="BIZ UDP明朝 Medium" panose="02020500000000000000" pitchFamily="18" charset="-128"/>
                <a:ea typeface="BIZ UDP明朝 Medium"/>
              </a:rPr>
              <a:t>月</a:t>
            </a:r>
            <a:r>
              <a:rPr lang="en-US" altLang="ja-JP" sz="3200" b="1" dirty="0">
                <a:latin typeface="BIZ UDP明朝 Medium" panose="02020500000000000000" pitchFamily="18" charset="-128"/>
                <a:ea typeface="BIZ UDP明朝 Medium"/>
              </a:rPr>
              <a:t>27</a:t>
            </a:r>
            <a:r>
              <a:rPr lang="ja-JP" altLang="ja-JP" sz="3200" b="1" dirty="0">
                <a:latin typeface="BIZ UDP明朝 Medium" panose="02020500000000000000" pitchFamily="18" charset="-128"/>
                <a:ea typeface="BIZ UDP明朝 Medium"/>
              </a:rPr>
              <a:t>日（金）9</a:t>
            </a:r>
            <a:r>
              <a:rPr lang="ja-JP" altLang="en-US" sz="3200" b="1" dirty="0">
                <a:latin typeface="BIZ UDP明朝 Medium" panose="02020500000000000000" pitchFamily="18" charset="-128"/>
                <a:ea typeface="BIZ UDP明朝 Medium"/>
              </a:rPr>
              <a:t>：30</a:t>
            </a:r>
            <a:r>
              <a:rPr lang="en-US" altLang="ja-JP" sz="3200" b="1" dirty="0">
                <a:latin typeface="BIZ UDP明朝 Medium" panose="02020500000000000000" pitchFamily="18" charset="-128"/>
                <a:ea typeface="BIZ UDP明朝 Medium"/>
              </a:rPr>
              <a:t> </a:t>
            </a:r>
          </a:p>
          <a:p>
            <a:endParaRPr lang="ja-JP" altLang="ja-JP" sz="400" dirty="0">
              <a:latin typeface="BIZ UDP明朝 Medium" panose="02020500000000000000" pitchFamily="18" charset="-128"/>
              <a:ea typeface="BIZ UDP明朝 Medium" panose="02020500000000000000" pitchFamily="18" charset="-128"/>
            </a:endParaRPr>
          </a:p>
          <a:p>
            <a:pPr>
              <a:lnSpc>
                <a:spcPct val="120000"/>
              </a:lnSpc>
            </a:pPr>
            <a:r>
              <a:rPr lang="en-US" altLang="ja-JP" sz="2500" b="1" dirty="0">
                <a:latin typeface="BIZ UDP明朝 Medium" panose="02020500000000000000" pitchFamily="18" charset="-128"/>
                <a:ea typeface="BIZ UDP明朝 Medium"/>
              </a:rPr>
              <a:t>※9:30</a:t>
            </a:r>
            <a:r>
              <a:rPr lang="ja-JP" altLang="ja-JP" sz="2500" b="1" dirty="0">
                <a:latin typeface="BIZ UDP明朝 Medium" panose="02020500000000000000" pitchFamily="18" charset="-128"/>
                <a:ea typeface="BIZ UDP明朝 Medium"/>
              </a:rPr>
              <a:t>の時点で</a:t>
            </a:r>
            <a:endParaRPr lang="en-US" altLang="ja-JP" sz="2500" b="1" dirty="0">
              <a:latin typeface="BIZ UDP明朝 Medium" panose="02020500000000000000" pitchFamily="18" charset="-128"/>
              <a:ea typeface="BIZ UDP明朝 Medium"/>
            </a:endParaRPr>
          </a:p>
          <a:p>
            <a:pPr>
              <a:lnSpc>
                <a:spcPct val="120000"/>
              </a:lnSpc>
            </a:pPr>
            <a:r>
              <a:rPr lang="ja-JP" altLang="ja-JP" sz="2500" b="1" dirty="0">
                <a:latin typeface="BIZ UDP明朝 Medium" panose="02020500000000000000" pitchFamily="18" charset="-128"/>
                <a:ea typeface="BIZ UDP明朝 Medium" panose="02020500000000000000" pitchFamily="18" charset="-128"/>
              </a:rPr>
              <a:t>指定の配布場所にお集まりいただいた方を対象に整理番号を</a:t>
            </a:r>
            <a:endParaRPr lang="ja-JP" altLang="ja-JP" sz="2500" dirty="0">
              <a:latin typeface="BIZ UDP明朝 Medium" panose="02020500000000000000" pitchFamily="18" charset="-128"/>
              <a:ea typeface="BIZ UDP明朝 Medium" panose="02020500000000000000" pitchFamily="18" charset="-128"/>
            </a:endParaRPr>
          </a:p>
          <a:p>
            <a:pPr>
              <a:lnSpc>
                <a:spcPct val="120000"/>
              </a:lnSpc>
            </a:pPr>
            <a:r>
              <a:rPr lang="ja-JP" altLang="ja-JP" sz="2500" b="1" dirty="0">
                <a:latin typeface="BIZ UDP明朝 Medium" panose="02020500000000000000" pitchFamily="18" charset="-128"/>
                <a:ea typeface="BIZ UDP明朝 Medium" panose="02020500000000000000" pitchFamily="18" charset="-128"/>
              </a:rPr>
              <a:t>シャッフルした状態で整理券を配布いたします。</a:t>
            </a:r>
            <a:endParaRPr lang="en-US" altLang="ja-JP" sz="2500" b="1" dirty="0">
              <a:latin typeface="BIZ UDP明朝 Medium" panose="02020500000000000000" pitchFamily="18" charset="-128"/>
              <a:ea typeface="BIZ UDP明朝 Medium" panose="02020500000000000000" pitchFamily="18" charset="-128"/>
            </a:endParaRPr>
          </a:p>
          <a:p>
            <a:pPr>
              <a:lnSpc>
                <a:spcPct val="120000"/>
              </a:lnSpc>
            </a:pPr>
            <a:r>
              <a:rPr lang="ja-JP" altLang="ja-JP" sz="2500" b="1" dirty="0">
                <a:latin typeface="BIZ UDP明朝 Medium" panose="02020500000000000000" pitchFamily="18" charset="-128"/>
                <a:ea typeface="BIZ UDP明朝 Medium" panose="02020500000000000000" pitchFamily="18" charset="-128"/>
              </a:rPr>
              <a:t>途中合流は不可です。</a:t>
            </a:r>
            <a:endParaRPr lang="ja-JP" altLang="ja-JP" sz="2500" dirty="0">
              <a:latin typeface="BIZ UDP明朝 Medium" panose="02020500000000000000" pitchFamily="18" charset="-128"/>
              <a:ea typeface="BIZ UDP明朝 Medium" panose="02020500000000000000" pitchFamily="18" charset="-128"/>
            </a:endParaRPr>
          </a:p>
          <a:p>
            <a:pPr>
              <a:lnSpc>
                <a:spcPct val="120000"/>
              </a:lnSpc>
            </a:pPr>
            <a:endParaRPr lang="ja-JP" altLang="ja-JP" sz="2900" dirty="0">
              <a:latin typeface="BIZ UDP明朝 Medium" panose="02020500000000000000" pitchFamily="18" charset="-128"/>
              <a:ea typeface="BIZ UDP明朝 Medium" panose="02020500000000000000" pitchFamily="18" charset="-128"/>
            </a:endParaRPr>
          </a:p>
        </p:txBody>
      </p:sp>
      <p:sp>
        <p:nvSpPr>
          <p:cNvPr id="4" name="コンテンツ プレースホルダー 2">
            <a:extLst>
              <a:ext uri="{FF2B5EF4-FFF2-40B4-BE49-F238E27FC236}">
                <a16:creationId xmlns:a16="http://schemas.microsoft.com/office/drawing/2014/main" id="{7ACE3A3B-8CD7-E5FE-61B1-75DD4686584F}"/>
              </a:ext>
            </a:extLst>
          </p:cNvPr>
          <p:cNvSpPr txBox="1">
            <a:spLocks/>
          </p:cNvSpPr>
          <p:nvPr/>
        </p:nvSpPr>
        <p:spPr>
          <a:xfrm>
            <a:off x="471488" y="5715059"/>
            <a:ext cx="5915025" cy="2925586"/>
          </a:xfrm>
          <a:prstGeom prst="rect">
            <a:avLst/>
          </a:prstGeom>
        </p:spPr>
        <p:txBody>
          <a:bodyPr vert="horz" lIns="91440" tIns="45720" rIns="91440" bIns="45720" rtlCol="0" anchor="t">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nSpc>
                <a:spcPct val="120000"/>
              </a:lnSpc>
            </a:pPr>
            <a:r>
              <a:rPr lang="en-US" altLang="ja-JP" sz="1100" b="1" dirty="0">
                <a:latin typeface="BIZ UDP明朝 Medium" panose="02020500000000000000" pitchFamily="18" charset="-128"/>
                <a:ea typeface="BIZ UDP明朝 Medium" panose="02020500000000000000" pitchFamily="18" charset="-128"/>
              </a:rPr>
              <a:t>※</a:t>
            </a:r>
            <a:r>
              <a:rPr lang="ja-JP" altLang="ja-JP" sz="1100" b="1" dirty="0">
                <a:latin typeface="BIZ UDP明朝 Medium" panose="02020500000000000000" pitchFamily="18" charset="-128"/>
                <a:ea typeface="BIZ UDP明朝 Medium" panose="02020500000000000000" pitchFamily="18" charset="-128"/>
              </a:rPr>
              <a:t>シャッフル整理券のため、整理番号はランダムでの配布となります。</a:t>
            </a:r>
            <a:endParaRPr lang="ja-JP" altLang="ja-JP" sz="1100" dirty="0">
              <a:latin typeface="BIZ UDP明朝 Medium" panose="02020500000000000000" pitchFamily="18" charset="-128"/>
              <a:ea typeface="BIZ UDP明朝 Medium" panose="02020500000000000000" pitchFamily="18" charset="-128"/>
            </a:endParaRPr>
          </a:p>
          <a:p>
            <a:pPr>
              <a:lnSpc>
                <a:spcPct val="120000"/>
              </a:lnSpc>
            </a:pPr>
            <a:r>
              <a:rPr lang="ja-JP" altLang="ja-JP" sz="1100" b="1" dirty="0">
                <a:latin typeface="BIZ UDP明朝 Medium" panose="02020500000000000000" pitchFamily="18" charset="-128"/>
                <a:ea typeface="BIZ UDP明朝 Medium"/>
              </a:rPr>
              <a:t>先着順に早い番号をお渡しするわけではございませんので早朝からのお並びはご遠慮ください</a:t>
            </a:r>
            <a:endParaRPr lang="ja-JP" altLang="ja-JP" sz="1100" dirty="0">
              <a:latin typeface="BIZ UDP明朝 Medium" panose="02020500000000000000" pitchFamily="18" charset="-128"/>
              <a:ea typeface="BIZ UDP明朝 Medium"/>
            </a:endParaRPr>
          </a:p>
          <a:p>
            <a:pPr>
              <a:lnSpc>
                <a:spcPct val="120000"/>
              </a:lnSpc>
            </a:pPr>
            <a:r>
              <a:rPr lang="en-US" altLang="ja-JP" sz="1100" b="1" dirty="0">
                <a:latin typeface="BIZ UDP明朝 Medium" panose="02020500000000000000" pitchFamily="18" charset="-128"/>
                <a:ea typeface="BIZ UDP明朝 Medium" panose="02020500000000000000" pitchFamily="18" charset="-128"/>
              </a:rPr>
              <a:t>※</a:t>
            </a:r>
            <a:r>
              <a:rPr lang="ja-JP" altLang="ja-JP" sz="1100" b="1" dirty="0">
                <a:latin typeface="BIZ UDP明朝 Medium" panose="02020500000000000000" pitchFamily="18" charset="-128"/>
                <a:ea typeface="BIZ UDP明朝 Medium" panose="02020500000000000000" pitchFamily="18" charset="-128"/>
              </a:rPr>
              <a:t>整理券は商品の購入を確約するものではございません。</a:t>
            </a:r>
            <a:endParaRPr lang="ja-JP" altLang="ja-JP" sz="1100" dirty="0">
              <a:latin typeface="BIZ UDP明朝 Medium" panose="02020500000000000000" pitchFamily="18" charset="-128"/>
              <a:ea typeface="BIZ UDP明朝 Medium" panose="02020500000000000000" pitchFamily="18" charset="-128"/>
            </a:endParaRPr>
          </a:p>
          <a:p>
            <a:pPr>
              <a:lnSpc>
                <a:spcPct val="120000"/>
              </a:lnSpc>
            </a:pPr>
            <a:r>
              <a:rPr lang="en-US" altLang="ja-JP" sz="1100" dirty="0">
                <a:latin typeface="BIZ UDP明朝 Medium" panose="02020500000000000000" pitchFamily="18" charset="-128"/>
                <a:ea typeface="BIZ UDP明朝 Medium" panose="02020500000000000000" pitchFamily="18" charset="-128"/>
              </a:rPr>
              <a:t>※</a:t>
            </a:r>
            <a:r>
              <a:rPr lang="ja-JP" altLang="ja-JP" sz="1100" dirty="0">
                <a:latin typeface="BIZ UDP明朝 Medium" panose="02020500000000000000" pitchFamily="18" charset="-128"/>
                <a:ea typeface="BIZ UDP明朝 Medium" panose="02020500000000000000" pitchFamily="18" charset="-128"/>
              </a:rPr>
              <a:t>整理券</a:t>
            </a:r>
            <a:r>
              <a:rPr lang="en-US" altLang="ja-JP" sz="1100" dirty="0">
                <a:latin typeface="BIZ UDP明朝 Medium" panose="02020500000000000000" pitchFamily="18" charset="-128"/>
                <a:ea typeface="BIZ UDP明朝 Medium" panose="02020500000000000000" pitchFamily="18" charset="-128"/>
              </a:rPr>
              <a:t>1</a:t>
            </a:r>
            <a:r>
              <a:rPr lang="ja-JP" altLang="ja-JP" sz="1100" dirty="0">
                <a:latin typeface="BIZ UDP明朝 Medium" panose="02020500000000000000" pitchFamily="18" charset="-128"/>
                <a:ea typeface="BIZ UDP明朝 Medium" panose="02020500000000000000" pitchFamily="18" charset="-128"/>
              </a:rPr>
              <a:t>枚につき</a:t>
            </a:r>
            <a:r>
              <a:rPr lang="en-US" altLang="ja-JP" sz="1100" dirty="0">
                <a:latin typeface="BIZ UDP明朝 Medium" panose="02020500000000000000" pitchFamily="18" charset="-128"/>
                <a:ea typeface="BIZ UDP明朝 Medium" panose="02020500000000000000" pitchFamily="18" charset="-128"/>
              </a:rPr>
              <a:t>1</a:t>
            </a:r>
            <a:r>
              <a:rPr lang="ja-JP" altLang="ja-JP" sz="1100" dirty="0">
                <a:latin typeface="BIZ UDP明朝 Medium" panose="02020500000000000000" pitchFamily="18" charset="-128"/>
                <a:ea typeface="BIZ UDP明朝 Medium" panose="02020500000000000000" pitchFamily="18" charset="-128"/>
              </a:rPr>
              <a:t>名様がご入場可能です。</a:t>
            </a:r>
          </a:p>
          <a:p>
            <a:endParaRPr lang="ja-JP" altLang="ja-JP" sz="1200" dirty="0">
              <a:latin typeface="BIZ UDP明朝 Medium" panose="02020500000000000000" pitchFamily="18" charset="-128"/>
              <a:ea typeface="BIZ UDP明朝 Medium" panose="02020500000000000000" pitchFamily="18" charset="-128"/>
            </a:endParaRPr>
          </a:p>
          <a:p>
            <a:pPr>
              <a:lnSpc>
                <a:spcPct val="120000"/>
              </a:lnSpc>
            </a:pPr>
            <a:r>
              <a:rPr lang="ja-JP" altLang="ja-JP" dirty="0">
                <a:latin typeface="BIZ UDP明朝 Medium" panose="02020500000000000000" pitchFamily="18" charset="-128"/>
                <a:ea typeface="BIZ UDP明朝 Medium" panose="02020500000000000000" pitchFamily="18" charset="-128"/>
              </a:rPr>
              <a:t>整理券配布場所</a:t>
            </a:r>
          </a:p>
          <a:p>
            <a:pPr>
              <a:lnSpc>
                <a:spcPct val="120000"/>
              </a:lnSpc>
            </a:pPr>
            <a:r>
              <a:rPr lang="ja-JP" altLang="ja-JP" b="1">
                <a:ea typeface="BIZ UDP明朝 Medium"/>
              </a:rPr>
              <a:t>Maison de FLEUR 天神地下街店前</a:t>
            </a:r>
            <a:endParaRPr lang="ja-JP" altLang="ja-JP" b="1" dirty="0">
              <a:ea typeface="BIZ UDP明朝 Medium"/>
            </a:endParaRPr>
          </a:p>
        </p:txBody>
      </p:sp>
      <p:sp>
        <p:nvSpPr>
          <p:cNvPr id="7" name="字幕 2">
            <a:extLst>
              <a:ext uri="{FF2B5EF4-FFF2-40B4-BE49-F238E27FC236}">
                <a16:creationId xmlns:a16="http://schemas.microsoft.com/office/drawing/2014/main" id="{53E91B27-6D5E-A95E-E608-806C6C625996}"/>
              </a:ext>
            </a:extLst>
          </p:cNvPr>
          <p:cNvSpPr txBox="1">
            <a:spLocks/>
          </p:cNvSpPr>
          <p:nvPr/>
        </p:nvSpPr>
        <p:spPr>
          <a:xfrm>
            <a:off x="552450" y="623923"/>
            <a:ext cx="5753100" cy="1776377"/>
          </a:xfrm>
          <a:prstGeom prst="rect">
            <a:avLst/>
          </a:prstGeom>
        </p:spPr>
        <p:txBody>
          <a:bodyPr vert="horz" lIns="91440" tIns="45720" rIns="91440" bIns="45720" rtlCol="0">
            <a:normAutofit fontScale="47500" lnSpcReduction="20000"/>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r>
              <a:rPr lang="en-US" altLang="ja-JP" sz="6000" b="1" dirty="0">
                <a:latin typeface="BIZ UDP明朝 Medium" panose="02020500000000000000" pitchFamily="18" charset="-128"/>
                <a:ea typeface="BIZ UDP明朝 Medium" panose="02020500000000000000" pitchFamily="18" charset="-128"/>
              </a:rPr>
              <a:t>Maison de FLEUR </a:t>
            </a:r>
            <a:endParaRPr lang="en-US" altLang="ja-JP" sz="3500" b="1" dirty="0">
              <a:latin typeface="BIZ UDP明朝 Medium" panose="02020500000000000000" pitchFamily="18" charset="-128"/>
              <a:ea typeface="BIZ UDP明朝 Medium" panose="02020500000000000000" pitchFamily="18" charset="-128"/>
            </a:endParaRPr>
          </a:p>
          <a:p>
            <a:pPr>
              <a:lnSpc>
                <a:spcPct val="120000"/>
              </a:lnSpc>
            </a:pPr>
            <a:r>
              <a:rPr lang="ja-JP" altLang="ja-JP" sz="4500" b="1" dirty="0">
                <a:latin typeface="BIZ UDP明朝 Medium" panose="02020500000000000000" pitchFamily="18" charset="-128"/>
                <a:ea typeface="BIZ UDP明朝 Medium" panose="02020500000000000000" pitchFamily="18" charset="-128"/>
              </a:rPr>
              <a:t> </a:t>
            </a:r>
            <a:r>
              <a:rPr lang="ja-JP" altLang="en-US" sz="6000" b="1" dirty="0">
                <a:latin typeface="BIZ UDP明朝 Medium" panose="02020500000000000000" pitchFamily="18" charset="-128"/>
                <a:ea typeface="BIZ UDP明朝 Medium" panose="02020500000000000000" pitchFamily="18" charset="-128"/>
              </a:rPr>
              <a:t>ポケピース</a:t>
            </a:r>
            <a:endParaRPr lang="en-US" altLang="ja-JP" sz="5000" b="1" dirty="0">
              <a:latin typeface="BIZ UDP明朝 Medium" panose="02020500000000000000" pitchFamily="18" charset="-128"/>
              <a:ea typeface="BIZ UDP明朝 Medium" panose="02020500000000000000" pitchFamily="18" charset="-128"/>
            </a:endParaRPr>
          </a:p>
          <a:p>
            <a:pPr>
              <a:lnSpc>
                <a:spcPct val="120000"/>
              </a:lnSpc>
            </a:pPr>
            <a:endParaRPr lang="en-US" altLang="ja-JP" sz="3300" b="1" dirty="0">
              <a:latin typeface="BIZ UDP明朝 Medium" panose="02020500000000000000" pitchFamily="18" charset="-128"/>
              <a:ea typeface="BIZ UDP明朝 Medium" panose="02020500000000000000" pitchFamily="18" charset="-128"/>
            </a:endParaRPr>
          </a:p>
          <a:p>
            <a:pPr>
              <a:lnSpc>
                <a:spcPct val="120000"/>
              </a:lnSpc>
            </a:pPr>
            <a:r>
              <a:rPr lang="ja-JP" altLang="en-US" sz="4400" b="1" dirty="0">
                <a:latin typeface="BIZ UDP明朝 Medium" panose="02020500000000000000" pitchFamily="18" charset="-128"/>
                <a:ea typeface="BIZ UDP明朝 Medium" panose="02020500000000000000" pitchFamily="18" charset="-128"/>
              </a:rPr>
              <a:t>コレクション</a:t>
            </a:r>
            <a:r>
              <a:rPr lang="ja-JP" altLang="ja-JP" sz="4400" b="1" dirty="0">
                <a:latin typeface="BIZ UDP明朝 Medium" panose="02020500000000000000" pitchFamily="18" charset="-128"/>
                <a:ea typeface="BIZ UDP明朝 Medium" panose="02020500000000000000" pitchFamily="18" charset="-128"/>
              </a:rPr>
              <a:t>アイテム発売について</a:t>
            </a:r>
            <a:endParaRPr lang="ja-JP" altLang="ja-JP" sz="4400" dirty="0">
              <a:latin typeface="BIZ UDP明朝 Medium" panose="02020500000000000000" pitchFamily="18" charset="-128"/>
              <a:ea typeface="BIZ UDP明朝 Medium" panose="02020500000000000000" pitchFamily="18" charset="-128"/>
            </a:endParaRPr>
          </a:p>
        </p:txBody>
      </p:sp>
    </p:spTree>
    <p:extLst>
      <p:ext uri="{BB962C8B-B14F-4D97-AF65-F5344CB8AC3E}">
        <p14:creationId xmlns:p14="http://schemas.microsoft.com/office/powerpoint/2010/main" val="90568890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32</TotalTime>
  <Words>141</Words>
  <Application>Microsoft Office PowerPoint</Application>
  <PresentationFormat>A4 Paper (210x297 mm)</PresentationFormat>
  <Paragraphs>22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テーマ</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前田 晃佑</dc:creator>
  <cp:lastModifiedBy>前田 晃佑</cp:lastModifiedBy>
  <cp:revision>71</cp:revision>
  <cp:lastPrinted>2025-10-16T10:51:31Z</cp:lastPrinted>
  <dcterms:created xsi:type="dcterms:W3CDTF">2025-10-16T10:34:48Z</dcterms:created>
  <dcterms:modified xsi:type="dcterms:W3CDTF">2026-03-22T03:56:40Z</dcterms:modified>
</cp:coreProperties>
</file>